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rben" panose="020B0604020202020204" charset="0"/>
      <p:regular r:id="rId13"/>
    </p:embeddedFont>
    <p:embeddedFont>
      <p:font typeface="Nobile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F"/>
    <a:srgbClr val="F9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0583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Building a Lightweight URL Shortener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practical Python web service that transforms long URLs into short, shareable links with intelligent redirection and persistent storage.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493" y="558879"/>
            <a:ext cx="6746438" cy="506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Next Steps &amp; Future Enhancements</a:t>
            </a:r>
            <a:endParaRPr lang="en-US" sz="3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493" y="1369695"/>
            <a:ext cx="608171" cy="1143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20309" y="1572339"/>
            <a:ext cx="2534126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Build MVP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520309" y="2010608"/>
            <a:ext cx="6914198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Core functionality with basic UI and PostgreSQL backend.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579" y="2788682"/>
            <a:ext cx="608171" cy="1143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24395" y="2991326"/>
            <a:ext cx="2534126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Add Analytics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824395" y="3429595"/>
            <a:ext cx="6610112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Track clicks, geographic data, and referrer information per shortened URL.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7665" y="4483537"/>
            <a:ext cx="608171" cy="11430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28480" y="4686181"/>
            <a:ext cx="2534126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Scale &amp; Monitor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128480" y="5124450"/>
            <a:ext cx="6306026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 load balancing, caching strategies, and logging for production readiness.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1750" y="6178391"/>
            <a:ext cx="608171" cy="114300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432566" y="6381036"/>
            <a:ext cx="2534126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Premium Features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2432566" y="6819305"/>
            <a:ext cx="6001941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Custom short codes, link expiration, password protection, and bulk URL management.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7788"/>
            <a:ext cx="569392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The Problem We're Solving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328392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5628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Long URLs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4053245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Unwieldy links that clutter messages, emails, and social platforms.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328392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51396" y="35628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Shareability Issues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4053245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Hard to remember, difficult to type, prone to breaking when copied.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328392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35628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Tracking Gaps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405324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 visibility into link usage patterns or redirection metrics.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631537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Modern web services demand simplicity. A URL shortener bridges the gap between complex URLs and user experience.</a:t>
            </a:r>
            <a:endParaRPr lang="en-US" sz="1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D3E73B-D6B2-620D-E84A-13DBBADEE129}"/>
              </a:ext>
            </a:extLst>
          </p:cNvPr>
          <p:cNvSpPr/>
          <p:nvPr/>
        </p:nvSpPr>
        <p:spPr>
          <a:xfrm>
            <a:off x="12366702" y="7359805"/>
            <a:ext cx="2263698" cy="869795"/>
          </a:xfrm>
          <a:prstGeom prst="rect">
            <a:avLst/>
          </a:prstGeom>
          <a:solidFill>
            <a:srgbClr val="F8F8FF"/>
          </a:solidFill>
          <a:ln>
            <a:solidFill>
              <a:srgbClr val="F8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F9F9FF"/>
                </a:solidFill>
              </a:ln>
              <a:solidFill>
                <a:srgbClr val="F9F9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29351"/>
            <a:ext cx="590919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Core Architecture Overview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5633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User Interface Layer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144447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Clean input form accepting long URLs, displaying shortened results instantly.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5633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Backend Processing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42721" y="4144447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service generating unique identifiers and managing URL mappings efficiently.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1BAF7D-59E0-0E15-455F-9CC45D61576D}"/>
              </a:ext>
            </a:extLst>
          </p:cNvPr>
          <p:cNvSpPr/>
          <p:nvPr/>
        </p:nvSpPr>
        <p:spPr>
          <a:xfrm>
            <a:off x="12366702" y="7359805"/>
            <a:ext cx="2263698" cy="869795"/>
          </a:xfrm>
          <a:prstGeom prst="rect">
            <a:avLst/>
          </a:prstGeom>
          <a:solidFill>
            <a:srgbClr val="F8F8FF"/>
          </a:solidFill>
          <a:ln>
            <a:solidFill>
              <a:srgbClr val="F8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F9F9FF"/>
                </a:solidFill>
              </a:ln>
              <a:solidFill>
                <a:srgbClr val="F9F9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5801" y="546735"/>
            <a:ext cx="4483537" cy="497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URL Shortening Engine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95801" y="1341953"/>
            <a:ext cx="198715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01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95801" y="1656874"/>
            <a:ext cx="7752398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6" name="Text 3"/>
          <p:cNvSpPr/>
          <p:nvPr/>
        </p:nvSpPr>
        <p:spPr>
          <a:xfrm>
            <a:off x="695801" y="1801892"/>
            <a:ext cx="2485311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Accept Input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95801" y="2231588"/>
            <a:ext cx="7752398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 provides a long URL through the web interface.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95801" y="2897505"/>
            <a:ext cx="198715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02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695801" y="3212425"/>
            <a:ext cx="7752398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0" name="Text 7"/>
          <p:cNvSpPr/>
          <p:nvPr/>
        </p:nvSpPr>
        <p:spPr>
          <a:xfrm>
            <a:off x="695801" y="3357443"/>
            <a:ext cx="2599134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Generate Unique Code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695801" y="3787140"/>
            <a:ext cx="7752398" cy="636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Algorithm creates a collision-resistant shortened identifier (typically 6-8 characters).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695801" y="4771192"/>
            <a:ext cx="198715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95801" y="5086112"/>
            <a:ext cx="7752398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4" name="Text 11"/>
          <p:cNvSpPr/>
          <p:nvPr/>
        </p:nvSpPr>
        <p:spPr>
          <a:xfrm>
            <a:off x="695801" y="5231130"/>
            <a:ext cx="2485311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Store Mapping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95801" y="5660827"/>
            <a:ext cx="7752398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Original URL paired with shortened code is persisted in the database.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695801" y="6326743"/>
            <a:ext cx="198715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695801" y="6641663"/>
            <a:ext cx="7752398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8" name="Text 15"/>
          <p:cNvSpPr/>
          <p:nvPr/>
        </p:nvSpPr>
        <p:spPr>
          <a:xfrm>
            <a:off x="695801" y="6786682"/>
            <a:ext cx="2678906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Return Shortened URL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695801" y="7216378"/>
            <a:ext cx="7752398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 receives the new short link ready for sharing.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314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Database Design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393752"/>
            <a:ext cx="13042821" cy="3917156"/>
          </a:xfrm>
          <a:prstGeom prst="roundRect">
            <a:avLst>
              <a:gd name="adj" fmla="val 243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40137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343" y="2545080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Field Name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243161" y="2545080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Type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151388" y="2545080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Purpose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05169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343" y="3195399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short_code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6243161" y="3195399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VARCHAR (Primary Key)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151388" y="3195399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Unique identifier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370201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28343" y="3845719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original_url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6243161" y="3845719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TEXT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0151388" y="3845719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Full URL stored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435233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343" y="4496038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created_at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6243161" y="4496038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TIMESTAMP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0151388" y="4496038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Creation time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801410" y="5002649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28343" y="5146357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access_count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6243161" y="5146357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INTEGER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151388" y="5146357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Usage tracking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5652968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8343" y="5796677"/>
            <a:ext cx="47535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expires_at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6243161" y="5796677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TIMESTAMP (Optional)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10151388" y="5796677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Link expiration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93790" y="6566059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simple, indexed schema ensures fast lookups and scalable performance as your service grows.</a:t>
            </a:r>
            <a:endParaRPr lang="en-US" sz="1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2AF45D6-F973-AC56-2797-1CA1BDE0262F}"/>
              </a:ext>
            </a:extLst>
          </p:cNvPr>
          <p:cNvSpPr/>
          <p:nvPr/>
        </p:nvSpPr>
        <p:spPr>
          <a:xfrm>
            <a:off x="12366702" y="7359805"/>
            <a:ext cx="2263698" cy="869795"/>
          </a:xfrm>
          <a:prstGeom prst="rect">
            <a:avLst/>
          </a:prstGeom>
          <a:solidFill>
            <a:srgbClr val="F8F8FF"/>
          </a:solidFill>
          <a:ln>
            <a:solidFill>
              <a:srgbClr val="F8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F9F9FF"/>
                </a:solidFill>
              </a:ln>
              <a:solidFill>
                <a:srgbClr val="F9F9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4110"/>
            <a:ext cx="611695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User Interface Requirements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2361248"/>
            <a:ext cx="3664744" cy="2456617"/>
          </a:xfrm>
          <a:prstGeom prst="roundRect">
            <a:avLst>
              <a:gd name="adj" fmla="val 3878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7484" y="2618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Input Form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37484" y="3108960"/>
            <a:ext cx="31501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Single text field for pasting long URLs, with clear submit button and input validation.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361248"/>
            <a:ext cx="3664863" cy="2456617"/>
          </a:xfrm>
          <a:prstGeom prst="roundRect">
            <a:avLst>
              <a:gd name="adj" fmla="val 3878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9042" y="2618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Output Display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9042" y="3108960"/>
            <a:ext cx="315027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Shows generated short URL with one-click copy functionality and shareable link preview.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044678"/>
            <a:ext cx="7556421" cy="1730812"/>
          </a:xfrm>
          <a:prstGeom prst="roundRect">
            <a:avLst>
              <a:gd name="adj" fmla="val 5504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37484" y="5301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User Feedback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37484" y="5792391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Instant success messages, error handling for invalid URLs, and loading states for transparency.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78753B-3E0F-425E-E0BF-6E4EE24A5ED1}"/>
              </a:ext>
            </a:extLst>
          </p:cNvPr>
          <p:cNvSpPr/>
          <p:nvPr/>
        </p:nvSpPr>
        <p:spPr>
          <a:xfrm>
            <a:off x="12366702" y="7359805"/>
            <a:ext cx="2263698" cy="869795"/>
          </a:xfrm>
          <a:prstGeom prst="rect">
            <a:avLst/>
          </a:prstGeom>
          <a:solidFill>
            <a:srgbClr val="F8F8FF"/>
          </a:solidFill>
          <a:ln>
            <a:solidFill>
              <a:srgbClr val="F8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F9F9FF"/>
                </a:solidFill>
              </a:ln>
              <a:solidFill>
                <a:srgbClr val="F9F9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016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424" y="3175278"/>
            <a:ext cx="4679394" cy="520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Redirection Mechanism</a:t>
            </a:r>
            <a:endParaRPr lang="en-US" sz="3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424" y="4007763"/>
            <a:ext cx="6586776" cy="8324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36546" y="5048369"/>
            <a:ext cx="2803446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User Clicks Short Link</a:t>
            </a:r>
            <a:endParaRPr lang="en-US" sz="20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4007763"/>
            <a:ext cx="6586776" cy="83248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523321" y="5048369"/>
            <a:ext cx="278951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Service Looks Up Code</a:t>
            </a:r>
            <a:endParaRPr lang="en-US" sz="20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424" y="5581650"/>
            <a:ext cx="6586776" cy="83248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936546" y="6622256"/>
            <a:ext cx="2884527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Retrieves Original URL</a:t>
            </a:r>
            <a:endParaRPr lang="en-US" sz="20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5581650"/>
            <a:ext cx="6586776" cy="832485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523321" y="6622256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HTTP 301 Redirect</a:t>
            </a:r>
            <a:endParaRPr lang="en-US" sz="2000" dirty="0"/>
          </a:p>
        </p:txBody>
      </p:sp>
      <p:sp>
        <p:nvSpPr>
          <p:cNvPr id="12" name="Text 5"/>
          <p:cNvSpPr/>
          <p:nvPr/>
        </p:nvSpPr>
        <p:spPr>
          <a:xfrm>
            <a:off x="728424" y="7389614"/>
            <a:ext cx="13173551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Using 301 permanent redirects preserves SEO value and caching benefits for the original URL.</a:t>
            </a:r>
            <a:endParaRPr lang="en-US" sz="13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223A4F-FDDC-C9ED-1045-5AF08336D5A2}"/>
              </a:ext>
            </a:extLst>
          </p:cNvPr>
          <p:cNvSpPr/>
          <p:nvPr/>
        </p:nvSpPr>
        <p:spPr>
          <a:xfrm>
            <a:off x="12366702" y="7359805"/>
            <a:ext cx="2263698" cy="869795"/>
          </a:xfrm>
          <a:prstGeom prst="rect">
            <a:avLst/>
          </a:prstGeom>
          <a:solidFill>
            <a:srgbClr val="F8F8FF"/>
          </a:solidFill>
          <a:ln>
            <a:solidFill>
              <a:srgbClr val="F8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F9F9FF"/>
                </a:solidFill>
              </a:ln>
              <a:solidFill>
                <a:srgbClr val="F9F9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3594"/>
            <a:ext cx="766191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Key Implementation Considerations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1041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31820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Collision Avoidance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3672483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Check database before assigning a shortened code to prevent duplicate mappings.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56884" y="31041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194000" y="31820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URL Validation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194000" y="3672483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Validate input URLs and sanitize data to prevent malicious redirects and injections.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519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530906" y="4929783"/>
            <a:ext cx="35836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Performance Optimization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530906" y="5420201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 caching for frequently accessed URLs to reduce database queries significantly.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56884" y="48519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194000" y="4929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Rate Limiting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8194000" y="5420201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Throttle requests per IP address to prevent abuse and ensure fair resource allocation.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B45C921-A107-4B3E-F2A8-933005309920}"/>
              </a:ext>
            </a:extLst>
          </p:cNvPr>
          <p:cNvSpPr/>
          <p:nvPr/>
        </p:nvSpPr>
        <p:spPr>
          <a:xfrm>
            <a:off x="12366702" y="7359805"/>
            <a:ext cx="2263698" cy="869795"/>
          </a:xfrm>
          <a:prstGeom prst="rect">
            <a:avLst/>
          </a:prstGeom>
          <a:solidFill>
            <a:srgbClr val="F8F8FF"/>
          </a:solidFill>
          <a:ln>
            <a:solidFill>
              <a:srgbClr val="F8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F9F9FF"/>
                </a:solidFill>
              </a:ln>
              <a:solidFill>
                <a:srgbClr val="F9F9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11573"/>
            <a:ext cx="540412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Tech Stack &amp; Deployment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51455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Backend Stack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7266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with Flask or FastAPI framework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1688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PostgreSQL or Redis for storage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6110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Gunicorn for WSGI application server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51455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Deployment Options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99521" y="57266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Docker containerization for consistency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61688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Kubernetes for auto-scaling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66110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CDN for fast link serving globally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AB5188-4431-8AF9-3924-FC472EDC3FC9}"/>
              </a:ext>
            </a:extLst>
          </p:cNvPr>
          <p:cNvSpPr/>
          <p:nvPr/>
        </p:nvSpPr>
        <p:spPr>
          <a:xfrm>
            <a:off x="12366702" y="7359805"/>
            <a:ext cx="2263698" cy="869795"/>
          </a:xfrm>
          <a:prstGeom prst="rect">
            <a:avLst/>
          </a:prstGeom>
          <a:solidFill>
            <a:srgbClr val="F8F8FF"/>
          </a:solidFill>
          <a:ln>
            <a:solidFill>
              <a:srgbClr val="F8F8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F9F9FF"/>
                </a:solidFill>
              </a:ln>
              <a:solidFill>
                <a:srgbClr val="F9F9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501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Corben</vt:lpstr>
      <vt:lpstr>Arial</vt:lpstr>
      <vt:lpstr>Corben Light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nidaq</dc:creator>
  <cp:lastModifiedBy>nidaqureshi1901@gmail.com</cp:lastModifiedBy>
  <cp:revision>2</cp:revision>
  <dcterms:created xsi:type="dcterms:W3CDTF">2025-11-08T13:32:46Z</dcterms:created>
  <dcterms:modified xsi:type="dcterms:W3CDTF">2025-11-09T11:46:37Z</dcterms:modified>
</cp:coreProperties>
</file>